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7515" y="3443272"/>
            <a:ext cx="4926894" cy="5255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4318" y="3569682"/>
            <a:ext cx="4079514" cy="21770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02511" y="7077304"/>
            <a:ext cx="3163287" cy="5877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3631" y="8097546"/>
            <a:ext cx="4035193" cy="4035193"/>
            <a:chOff x="1823631" y="8097546"/>
            <a:chExt cx="4035193" cy="403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3631" y="8097546"/>
              <a:ext cx="4035193" cy="40351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3631" y="4887366"/>
            <a:ext cx="4035193" cy="4035193"/>
            <a:chOff x="1823631" y="4887366"/>
            <a:chExt cx="4035193" cy="40351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23631" y="4887366"/>
              <a:ext cx="4035193" cy="4035193"/>
              <a:chOff x="1823631" y="4887366"/>
              <a:chExt cx="4035193" cy="403519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23631" y="4887366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640241" y="5703976"/>
              <a:ext cx="2401973" cy="2401973"/>
              <a:chOff x="2640241" y="5703976"/>
              <a:chExt cx="2401973" cy="240197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40241" y="5703976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823631" y="-2004151"/>
            <a:ext cx="4035193" cy="4035193"/>
            <a:chOff x="1823631" y="-2004151"/>
            <a:chExt cx="4035193" cy="40351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23631" y="-2004151"/>
              <a:ext cx="4035193" cy="4035193"/>
              <a:chOff x="1823631" y="-2004151"/>
              <a:chExt cx="4035193" cy="40351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23631" y="-2004151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640241" y="-1187541"/>
              <a:ext cx="2401973" cy="2401973"/>
              <a:chOff x="2640241" y="-1187541"/>
              <a:chExt cx="2401973" cy="240197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40241" y="-1187541"/>
                <a:ext cx="2401973" cy="2401973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04318" y="4901219"/>
            <a:ext cx="7898276" cy="2196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6507" y="982781"/>
            <a:ext cx="3172672" cy="754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80758" y="1019519"/>
            <a:ext cx="957529" cy="92235"/>
            <a:chOff x="5080758" y="1019519"/>
            <a:chExt cx="957529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080758" y="1019519"/>
              <a:ext cx="957529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57216" y="1889714"/>
            <a:ext cx="14171282" cy="7818151"/>
            <a:chOff x="2057216" y="1889714"/>
            <a:chExt cx="14171282" cy="78181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7216" y="1889714"/>
              <a:ext cx="14171282" cy="7818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6507" y="982781"/>
            <a:ext cx="3172672" cy="754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80758" y="1019519"/>
            <a:ext cx="957529" cy="92235"/>
            <a:chOff x="5080758" y="1019519"/>
            <a:chExt cx="957529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080758" y="1019519"/>
              <a:ext cx="957529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9347" y="1679854"/>
            <a:ext cx="14651251" cy="8041519"/>
            <a:chOff x="1619347" y="1679854"/>
            <a:chExt cx="14651251" cy="80415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9347" y="1679854"/>
              <a:ext cx="14651251" cy="8041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6507" y="982781"/>
            <a:ext cx="3172672" cy="754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80758" y="1019519"/>
            <a:ext cx="957529" cy="92235"/>
            <a:chOff x="5080758" y="1019519"/>
            <a:chExt cx="957529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080758" y="1019519"/>
              <a:ext cx="957529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90909" y="2103769"/>
            <a:ext cx="13703897" cy="7443007"/>
            <a:chOff x="2290909" y="2103769"/>
            <a:chExt cx="13703897" cy="74430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0909" y="2103769"/>
              <a:ext cx="13703897" cy="7443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6507" y="982781"/>
            <a:ext cx="3172672" cy="754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80758" y="1019519"/>
            <a:ext cx="957529" cy="92235"/>
            <a:chOff x="5080758" y="1019519"/>
            <a:chExt cx="957529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080758" y="1019519"/>
              <a:ext cx="957529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5880" y="1707168"/>
            <a:ext cx="16265823" cy="7960087"/>
            <a:chOff x="1345880" y="1707168"/>
            <a:chExt cx="16265823" cy="79600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880" y="1707168"/>
              <a:ext cx="16265823" cy="7960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7034" y="1843987"/>
            <a:ext cx="3407653" cy="7638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313" y="1784939"/>
            <a:ext cx="4324324" cy="92235"/>
            <a:chOff x="741313" y="1784939"/>
            <a:chExt cx="4324324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313" y="1784939"/>
              <a:ext cx="4324324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8826" y="3349802"/>
            <a:ext cx="17048063" cy="4930647"/>
            <a:chOff x="618826" y="3349802"/>
            <a:chExt cx="17048063" cy="49306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826" y="3349802"/>
              <a:ext cx="17048063" cy="4930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5676" y="1060355"/>
            <a:ext cx="5708643" cy="8019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97370" y="1161614"/>
            <a:ext cx="1043996" cy="92235"/>
            <a:chOff x="4997370" y="1161614"/>
            <a:chExt cx="1043996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997370" y="1161614"/>
              <a:ext cx="1043996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9347" y="2193771"/>
            <a:ext cx="3435139" cy="7632918"/>
            <a:chOff x="1619347" y="2193771"/>
            <a:chExt cx="3435139" cy="7632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9347" y="2193771"/>
              <a:ext cx="3435139" cy="76329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2298" y="1864663"/>
            <a:ext cx="11115505" cy="7962027"/>
            <a:chOff x="5492298" y="1864663"/>
            <a:chExt cx="11115505" cy="79620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2298" y="1864663"/>
              <a:ext cx="11115505" cy="7962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905" y="1843987"/>
            <a:ext cx="4221548" cy="7638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313" y="1784939"/>
            <a:ext cx="4324324" cy="92235"/>
            <a:chOff x="741313" y="1784939"/>
            <a:chExt cx="4324324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313" y="1784939"/>
              <a:ext cx="4324324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1100" y="2681940"/>
            <a:ext cx="17263515" cy="7142779"/>
            <a:chOff x="511100" y="2681940"/>
            <a:chExt cx="17263515" cy="71427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100" y="2681940"/>
              <a:ext cx="17263515" cy="7142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08528" y="4361036"/>
            <a:ext cx="13068659" cy="1378313"/>
            <a:chOff x="2608528" y="4361036"/>
            <a:chExt cx="13068659" cy="1378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528" y="4361036"/>
              <a:ext cx="13068659" cy="1378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50" y="595742"/>
            <a:ext cx="4751057" cy="1165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313" y="1784939"/>
            <a:ext cx="4324324" cy="92235"/>
            <a:chOff x="741313" y="1784939"/>
            <a:chExt cx="4324324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13" y="1784939"/>
              <a:ext cx="4324324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0164" y="1877174"/>
            <a:ext cx="8103013" cy="3343673"/>
            <a:chOff x="640164" y="1877174"/>
            <a:chExt cx="8103013" cy="33436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164" y="1877174"/>
              <a:ext cx="8103013" cy="33436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0164" y="5220847"/>
            <a:ext cx="8103013" cy="4602864"/>
            <a:chOff x="640164" y="5220847"/>
            <a:chExt cx="8103013" cy="46028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164" y="5220847"/>
              <a:ext cx="8103013" cy="4602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43177" y="1899903"/>
            <a:ext cx="9220336" cy="1383579"/>
            <a:chOff x="8743177" y="1899903"/>
            <a:chExt cx="9220336" cy="13835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3177" y="1899903"/>
              <a:ext cx="9220336" cy="13835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29408" y="3283482"/>
            <a:ext cx="9234106" cy="2417130"/>
            <a:chOff x="8729408" y="3283482"/>
            <a:chExt cx="9234106" cy="24171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9408" y="3283482"/>
              <a:ext cx="9234106" cy="24171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43177" y="5700612"/>
            <a:ext cx="9111380" cy="4123098"/>
            <a:chOff x="8743177" y="5700612"/>
            <a:chExt cx="9111380" cy="41230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43177" y="5700612"/>
              <a:ext cx="9111380" cy="4123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91148"/>
            <a:ext cx="18390885" cy="10376862"/>
            <a:chOff x="-52585" y="-91148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91148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50" y="595742"/>
            <a:ext cx="4751057" cy="1165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313" y="1784939"/>
            <a:ext cx="4324324" cy="92235"/>
            <a:chOff x="741313" y="1784939"/>
            <a:chExt cx="4324324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13" y="1784939"/>
              <a:ext cx="4324324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1313" y="1877174"/>
            <a:ext cx="8401544" cy="4243308"/>
            <a:chOff x="741313" y="1877174"/>
            <a:chExt cx="8401544" cy="424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313" y="1877174"/>
              <a:ext cx="8401544" cy="42433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1313" y="6079174"/>
            <a:ext cx="8401544" cy="2802334"/>
            <a:chOff x="741313" y="6079174"/>
            <a:chExt cx="8401544" cy="28023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313" y="6079174"/>
              <a:ext cx="8401544" cy="2802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1877174"/>
            <a:ext cx="8401544" cy="4628850"/>
            <a:chOff x="9142857" y="1877174"/>
            <a:chExt cx="8401544" cy="46288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877174"/>
              <a:ext cx="8401544" cy="46288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6506024"/>
            <a:ext cx="8401544" cy="2375484"/>
            <a:chOff x="9142857" y="6506024"/>
            <a:chExt cx="8401544" cy="23754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6506024"/>
              <a:ext cx="8401544" cy="2375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F8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2663" y="-25216"/>
            <a:ext cx="15225426" cy="10350579"/>
            <a:chOff x="1562663" y="-25216"/>
            <a:chExt cx="15225426" cy="10350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663" y="-25216"/>
              <a:ext cx="15225426" cy="103505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8906" y="3630080"/>
            <a:ext cx="3511026" cy="4610105"/>
            <a:chOff x="1918906" y="3630080"/>
            <a:chExt cx="3511026" cy="46101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18906" y="6246250"/>
              <a:ext cx="3511026" cy="1993935"/>
              <a:chOff x="1918906" y="6246250"/>
              <a:chExt cx="3511026" cy="19939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18906" y="6246250"/>
                <a:ext cx="3511026" cy="19939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21934" y="3630080"/>
              <a:ext cx="3507490" cy="2630617"/>
              <a:chOff x="1921934" y="3630080"/>
              <a:chExt cx="3507490" cy="26306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21934" y="3630080"/>
                <a:ext cx="3507490" cy="2630617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0040" y="6996906"/>
            <a:ext cx="2825270" cy="6804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92571" y="3630080"/>
            <a:ext cx="3511026" cy="4610105"/>
            <a:chOff x="5592571" y="3630080"/>
            <a:chExt cx="3511026" cy="4610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92571" y="6246250"/>
              <a:ext cx="3511026" cy="1993935"/>
              <a:chOff x="5592571" y="6246250"/>
              <a:chExt cx="3511026" cy="19939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92571" y="6246250"/>
                <a:ext cx="3511026" cy="199393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595599" y="3630080"/>
              <a:ext cx="3507490" cy="2630617"/>
              <a:chOff x="5595599" y="3630080"/>
              <a:chExt cx="3507490" cy="263061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95599" y="3630080"/>
                <a:ext cx="3507490" cy="263061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265953" y="3630080"/>
            <a:ext cx="3511310" cy="4610105"/>
            <a:chOff x="9265953" y="3630080"/>
            <a:chExt cx="3511310" cy="461010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265953" y="6246250"/>
              <a:ext cx="3511310" cy="1993935"/>
              <a:chOff x="9265953" y="6246250"/>
              <a:chExt cx="3511310" cy="199393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65953" y="6246250"/>
                <a:ext cx="3511310" cy="19939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265953" y="3630080"/>
              <a:ext cx="3507490" cy="2630617"/>
              <a:chOff x="9265953" y="3630080"/>
              <a:chExt cx="3507490" cy="26306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65953" y="3630080"/>
                <a:ext cx="3507490" cy="26306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847303" y="5664593"/>
            <a:ext cx="1004082" cy="1004082"/>
            <a:chOff x="6847303" y="5664593"/>
            <a:chExt cx="1004082" cy="10040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7303" y="5664593"/>
              <a:ext cx="1004082" cy="10040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19709" y="5664593"/>
            <a:ext cx="1004082" cy="1004082"/>
            <a:chOff x="10519709" y="5664593"/>
            <a:chExt cx="1004082" cy="10040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9709" y="5664593"/>
              <a:ext cx="1004082" cy="10040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72378" y="5664593"/>
            <a:ext cx="1004082" cy="1004082"/>
            <a:chOff x="3172378" y="5664593"/>
            <a:chExt cx="1004082" cy="10040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2378" y="5664593"/>
              <a:ext cx="1004082" cy="10040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71053" y="5930181"/>
            <a:ext cx="606731" cy="580891"/>
            <a:chOff x="3371053" y="5930181"/>
            <a:chExt cx="606731" cy="5808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1053" y="5930181"/>
              <a:ext cx="606731" cy="5808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118179" y="5935361"/>
            <a:ext cx="459811" cy="560122"/>
            <a:chOff x="7118179" y="5935361"/>
            <a:chExt cx="459811" cy="5601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8179" y="5935361"/>
              <a:ext cx="459811" cy="56012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48618" y="6996906"/>
            <a:ext cx="2387442" cy="68045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20882" y="6996906"/>
            <a:ext cx="2695490" cy="73759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92898" y="1589004"/>
            <a:ext cx="6064522" cy="104083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48116" y="1339524"/>
            <a:ext cx="5034803" cy="42509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604237" y="2777877"/>
            <a:ext cx="1077240" cy="105973"/>
            <a:chOff x="8604237" y="2777877"/>
            <a:chExt cx="1077240" cy="10597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04237" y="2777877"/>
              <a:ext cx="1077240" cy="1059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69474" y="3630080"/>
            <a:ext cx="3511310" cy="4610105"/>
            <a:chOff x="12969474" y="3630080"/>
            <a:chExt cx="3511310" cy="461010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969474" y="6246250"/>
              <a:ext cx="3511310" cy="1993935"/>
              <a:chOff x="12969474" y="6246250"/>
              <a:chExt cx="3511310" cy="199393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969474" y="6246250"/>
                <a:ext cx="3511310" cy="199393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969474" y="3630080"/>
              <a:ext cx="3507490" cy="2630617"/>
              <a:chOff x="12969474" y="3630080"/>
              <a:chExt cx="3507490" cy="263061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969474" y="3630080"/>
                <a:ext cx="3507490" cy="263061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4223230" y="5664593"/>
            <a:ext cx="1004082" cy="1004082"/>
            <a:chOff x="14223230" y="5664593"/>
            <a:chExt cx="1004082" cy="100408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23230" y="5664593"/>
              <a:ext cx="1004082" cy="100408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495917" y="5882773"/>
            <a:ext cx="458422" cy="613271"/>
            <a:chOff x="14495917" y="5882773"/>
            <a:chExt cx="458422" cy="6132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95917" y="5882773"/>
              <a:ext cx="458422" cy="613271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424402" y="6977859"/>
            <a:ext cx="2059632" cy="74711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0744529" y="5963704"/>
            <a:ext cx="554158" cy="464573"/>
            <a:chOff x="10744529" y="5963704"/>
            <a:chExt cx="554158" cy="46457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44529" y="5963704"/>
              <a:ext cx="554158" cy="464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3769"/>
            <a:ext cx="18390885" cy="10376862"/>
            <a:chOff x="0" y="1376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769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2803" y="3516801"/>
            <a:ext cx="2581082" cy="2579735"/>
            <a:chOff x="1582803" y="3516801"/>
            <a:chExt cx="2581082" cy="25797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582803" y="3516801"/>
              <a:ext cx="2581082" cy="25797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64621" y="3516127"/>
            <a:ext cx="2577605" cy="2577605"/>
            <a:chOff x="3364621" y="3516127"/>
            <a:chExt cx="2577605" cy="25776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4621" y="3516127"/>
              <a:ext cx="2577605" cy="2577605"/>
              <a:chOff x="3364621" y="3516127"/>
              <a:chExt cx="2577605" cy="257760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3364621" y="3516127"/>
                <a:ext cx="2577605" cy="257760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886256" y="4037762"/>
              <a:ext cx="1534335" cy="1534335"/>
              <a:chOff x="3886256" y="4037762"/>
              <a:chExt cx="1534335" cy="15343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3886256" y="4037762"/>
                <a:ext cx="1534335" cy="153433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2451" y="4059203"/>
            <a:ext cx="6018424" cy="17747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5072"/>
            <a:ext cx="18390885" cy="10376862"/>
            <a:chOff x="0" y="-215072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5072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50" y="595742"/>
            <a:ext cx="2904819" cy="1174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313" y="1784939"/>
            <a:ext cx="4324324" cy="92235"/>
            <a:chOff x="741313" y="1784939"/>
            <a:chExt cx="4324324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13" y="1784939"/>
              <a:ext cx="4324324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8296" y="6092943"/>
            <a:ext cx="8474561" cy="1370052"/>
            <a:chOff x="668296" y="6092943"/>
            <a:chExt cx="8474561" cy="13700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8296" y="6092943"/>
              <a:ext cx="8474561" cy="13700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8177" y="3603524"/>
            <a:ext cx="8480911" cy="1369835"/>
            <a:chOff x="648177" y="3603524"/>
            <a:chExt cx="8480911" cy="1369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177" y="3603524"/>
              <a:ext cx="8480911" cy="13698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036" y="2903231"/>
            <a:ext cx="2015096" cy="6575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3883" y="5493473"/>
            <a:ext cx="2015096" cy="65755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7301" y="4224692"/>
            <a:ext cx="8102756" cy="22893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91148"/>
            <a:ext cx="18390885" cy="10376862"/>
            <a:chOff x="-52585" y="-91148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91148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50" y="595742"/>
            <a:ext cx="2904819" cy="1174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313" y="1784939"/>
            <a:ext cx="4324324" cy="92235"/>
            <a:chOff x="741313" y="1784939"/>
            <a:chExt cx="4324324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13" y="1784939"/>
              <a:ext cx="4324324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5985" y="3029260"/>
            <a:ext cx="9027583" cy="2787155"/>
            <a:chOff x="555985" y="3029260"/>
            <a:chExt cx="9027583" cy="27871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985" y="3029260"/>
              <a:ext cx="9027583" cy="27871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1313" y="6849117"/>
            <a:ext cx="9035026" cy="2486511"/>
            <a:chOff x="741313" y="6849117"/>
            <a:chExt cx="9035026" cy="24865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313" y="6849117"/>
              <a:ext cx="9035026" cy="24865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5674" y="2443559"/>
            <a:ext cx="1258230" cy="6575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036" y="6359802"/>
            <a:ext cx="1603354" cy="65755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22252" y="4524290"/>
            <a:ext cx="7789629" cy="17931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91148"/>
            <a:ext cx="18390885" cy="10376862"/>
            <a:chOff x="-52585" y="-91148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91148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50" y="595742"/>
            <a:ext cx="2904819" cy="1174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313" y="1784939"/>
            <a:ext cx="4324324" cy="92235"/>
            <a:chOff x="741313" y="1784939"/>
            <a:chExt cx="4324324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13" y="1784939"/>
              <a:ext cx="4324324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1313" y="3243811"/>
            <a:ext cx="6131386" cy="4293790"/>
            <a:chOff x="741313" y="3243811"/>
            <a:chExt cx="6131386" cy="42937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313" y="3243811"/>
              <a:ext cx="6131386" cy="42937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69019" y="3202503"/>
            <a:ext cx="5893287" cy="4226340"/>
            <a:chOff x="9969019" y="3202503"/>
            <a:chExt cx="5893287" cy="42263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69019" y="3202503"/>
              <a:ext cx="5893287" cy="422634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036" y="2616802"/>
            <a:ext cx="2043668" cy="6575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12742" y="2658110"/>
            <a:ext cx="2388763" cy="6575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65637" y="5085610"/>
            <a:ext cx="398116" cy="460125"/>
            <a:chOff x="5065637" y="5085610"/>
            <a:chExt cx="398116" cy="4601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65637" y="5085610"/>
              <a:ext cx="398116" cy="460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91148"/>
            <a:ext cx="18390885" cy="10376862"/>
            <a:chOff x="-52585" y="-91148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91148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50" y="595742"/>
            <a:ext cx="2904819" cy="1174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313" y="1784939"/>
            <a:ext cx="4324324" cy="92235"/>
            <a:chOff x="741313" y="1784939"/>
            <a:chExt cx="4324324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13" y="1784939"/>
              <a:ext cx="4324324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1313" y="3515902"/>
            <a:ext cx="8106091" cy="5142091"/>
            <a:chOff x="741313" y="3515902"/>
            <a:chExt cx="8106091" cy="51420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313" y="3515902"/>
              <a:ext cx="8106091" cy="514209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5036" y="2898868"/>
            <a:ext cx="4342144" cy="8209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4517" y="4712793"/>
            <a:ext cx="8596180" cy="17819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2999" y="6170306"/>
            <a:ext cx="209289" cy="403152"/>
            <a:chOff x="1362999" y="6170306"/>
            <a:chExt cx="209289" cy="4031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2999" y="6170306"/>
              <a:ext cx="209289" cy="403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91148"/>
            <a:ext cx="18390885" cy="10376862"/>
            <a:chOff x="-52585" y="-91148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91148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50" y="595742"/>
            <a:ext cx="2904819" cy="1174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313" y="1784939"/>
            <a:ext cx="4324324" cy="92235"/>
            <a:chOff x="741313" y="1784939"/>
            <a:chExt cx="4324324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13" y="1784939"/>
              <a:ext cx="4324324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8697" y="3244897"/>
            <a:ext cx="6535906" cy="4735104"/>
            <a:chOff x="658697" y="3244897"/>
            <a:chExt cx="6535906" cy="47351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697" y="3244897"/>
              <a:ext cx="6535906" cy="47351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3523" y="4554542"/>
            <a:ext cx="259385" cy="325546"/>
            <a:chOff x="583523" y="4554542"/>
            <a:chExt cx="259385" cy="3255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523" y="4554542"/>
              <a:ext cx="259385" cy="3255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72228" y="3244897"/>
            <a:ext cx="6531183" cy="797052"/>
            <a:chOff x="8172228" y="3244897"/>
            <a:chExt cx="6531183" cy="7970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2228" y="3244897"/>
              <a:ext cx="6531183" cy="7970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72228" y="4717315"/>
            <a:ext cx="6459092" cy="689799"/>
            <a:chOff x="8172228" y="4717315"/>
            <a:chExt cx="6459092" cy="6897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2228" y="4717315"/>
              <a:ext cx="6459092" cy="6897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6189" y="2448861"/>
            <a:ext cx="3756515" cy="82098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15951" y="2645427"/>
            <a:ext cx="1698535" cy="65755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50264" y="4233554"/>
            <a:ext cx="2043630" cy="65755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18562" y="5872866"/>
            <a:ext cx="7616573" cy="20078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91148"/>
            <a:ext cx="18390885" cy="10376862"/>
            <a:chOff x="-52585" y="-91148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91148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50" y="595742"/>
            <a:ext cx="3079904" cy="10606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313" y="1784939"/>
            <a:ext cx="4324324" cy="92235"/>
            <a:chOff x="741313" y="1784939"/>
            <a:chExt cx="4324324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13" y="1784939"/>
              <a:ext cx="4324324" cy="922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512" y="3492349"/>
            <a:ext cx="13239319" cy="32414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29723" y="-116225"/>
            <a:ext cx="23264246" cy="11108677"/>
            <a:chOff x="-1729723" y="-116225"/>
            <a:chExt cx="23264246" cy="11108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29723" y="-116225"/>
              <a:ext cx="23264246" cy="111086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2400" y="3117963"/>
            <a:ext cx="14550354" cy="4834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7634" y="2429400"/>
            <a:ext cx="7027312" cy="7250908"/>
            <a:chOff x="1677634" y="2429400"/>
            <a:chExt cx="7027312" cy="72509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7634" y="2429400"/>
              <a:ext cx="7027312" cy="72509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7909" y="856808"/>
            <a:ext cx="5029997" cy="905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74058" y="1872954"/>
            <a:ext cx="937592" cy="92235"/>
            <a:chOff x="8674058" y="1872954"/>
            <a:chExt cx="937592" cy="922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4058" y="1872954"/>
              <a:ext cx="937592" cy="92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67236" y="2776831"/>
            <a:ext cx="3356988" cy="5106242"/>
            <a:chOff x="3667236" y="2776831"/>
            <a:chExt cx="3356988" cy="5106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900000">
              <a:off x="3667236" y="2776831"/>
              <a:ext cx="3356988" cy="51062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11969" y="3288872"/>
            <a:ext cx="8285762" cy="5531965"/>
            <a:chOff x="9111969" y="3288872"/>
            <a:chExt cx="8285762" cy="55319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1969" y="3288872"/>
              <a:ext cx="8285762" cy="5531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7909" y="856808"/>
            <a:ext cx="5029997" cy="905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74058" y="1872954"/>
            <a:ext cx="937592" cy="92235"/>
            <a:chOff x="8674058" y="1872954"/>
            <a:chExt cx="93759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4058" y="1872954"/>
              <a:ext cx="93759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3895" y="5493512"/>
            <a:ext cx="7249914" cy="4194974"/>
            <a:chOff x="693895" y="5493512"/>
            <a:chExt cx="7249914" cy="41949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895" y="5493512"/>
              <a:ext cx="7249914" cy="41949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895" y="2027394"/>
            <a:ext cx="6171429" cy="3329545"/>
            <a:chOff x="693895" y="2027394"/>
            <a:chExt cx="6171429" cy="33295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895" y="2027394"/>
              <a:ext cx="6171429" cy="33295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85787" y="1872954"/>
            <a:ext cx="11358614" cy="7241117"/>
            <a:chOff x="6185787" y="1872954"/>
            <a:chExt cx="11358614" cy="7241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407" y="-1503182"/>
              <a:ext cx="22717229" cy="1448223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5787" y="1872954"/>
              <a:ext cx="11358614" cy="7241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1542" y="2492736"/>
            <a:ext cx="16702631" cy="6597539"/>
            <a:chOff x="791542" y="2492736"/>
            <a:chExt cx="16702631" cy="65975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542" y="2492736"/>
              <a:ext cx="16702631" cy="65975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100" y="1743016"/>
            <a:ext cx="2049478" cy="6575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2091" y="1592232"/>
            <a:ext cx="3999729" cy="92235"/>
            <a:chOff x="1052091" y="1592232"/>
            <a:chExt cx="3999729" cy="92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091" y="1592232"/>
              <a:ext cx="3999729" cy="92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104" y="1778352"/>
            <a:ext cx="1515554" cy="820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2091" y="1592232"/>
            <a:ext cx="3999729" cy="92235"/>
            <a:chOff x="1052091" y="1592232"/>
            <a:chExt cx="3999729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091" y="1592232"/>
              <a:ext cx="3999729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6376" y="2710722"/>
            <a:ext cx="12612236" cy="5808801"/>
            <a:chOff x="966376" y="2710722"/>
            <a:chExt cx="12612236" cy="58088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376" y="2710722"/>
              <a:ext cx="12612236" cy="58088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67402" y="5869177"/>
            <a:ext cx="3389923" cy="406791"/>
            <a:chOff x="7267402" y="5869177"/>
            <a:chExt cx="3389923" cy="4067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7402" y="5869177"/>
              <a:ext cx="3389923" cy="406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67402" y="7135586"/>
            <a:ext cx="3389923" cy="406791"/>
            <a:chOff x="7267402" y="7135586"/>
            <a:chExt cx="3389923" cy="4067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7402" y="7135586"/>
              <a:ext cx="3389923" cy="4067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67402" y="7542377"/>
            <a:ext cx="3389923" cy="406791"/>
            <a:chOff x="7267402" y="7542377"/>
            <a:chExt cx="3389923" cy="4067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7402" y="7542377"/>
              <a:ext cx="3389923" cy="406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905" y="1735215"/>
            <a:ext cx="5023205" cy="8019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2091" y="1592232"/>
            <a:ext cx="3999729" cy="92235"/>
            <a:chOff x="1052091" y="1592232"/>
            <a:chExt cx="3999729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091" y="1592232"/>
              <a:ext cx="3999729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5985" y="2866453"/>
            <a:ext cx="7170774" cy="6570835"/>
            <a:chOff x="555985" y="2866453"/>
            <a:chExt cx="7170774" cy="65708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985" y="2866453"/>
              <a:ext cx="7170774" cy="65708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29825" y="2708209"/>
            <a:ext cx="10347149" cy="7090355"/>
            <a:chOff x="7529825" y="2708209"/>
            <a:chExt cx="10347149" cy="70903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9825" y="2708209"/>
              <a:ext cx="10347149" cy="7090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5915" y="955855"/>
            <a:ext cx="4472833" cy="7638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80758" y="1019519"/>
            <a:ext cx="957529" cy="92235"/>
            <a:chOff x="5080758" y="1019519"/>
            <a:chExt cx="957529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080758" y="1019519"/>
              <a:ext cx="957529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7571" y="1896304"/>
            <a:ext cx="14636254" cy="7885282"/>
            <a:chOff x="1557571" y="1896304"/>
            <a:chExt cx="14636254" cy="78852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7571" y="1896304"/>
              <a:ext cx="14636254" cy="7885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85" y="685734"/>
            <a:ext cx="820784" cy="820784"/>
            <a:chOff x="555985" y="685734"/>
            <a:chExt cx="820784" cy="820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55985" y="685734"/>
              <a:ext cx="820784" cy="8207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956" y="685734"/>
            <a:ext cx="820784" cy="820784"/>
            <a:chOff x="1208956" y="685734"/>
            <a:chExt cx="820784" cy="8207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956" y="685734"/>
              <a:ext cx="820784" cy="820784"/>
              <a:chOff x="1208956" y="685734"/>
              <a:chExt cx="820784" cy="8207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08956" y="685734"/>
                <a:ext cx="820784" cy="8207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5059" y="851837"/>
              <a:ext cx="488577" cy="488577"/>
              <a:chOff x="1375059" y="851837"/>
              <a:chExt cx="488577" cy="488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75059" y="851837"/>
                <a:ext cx="488577" cy="488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747" y="595741"/>
            <a:ext cx="3596723" cy="107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5915" y="955855"/>
            <a:ext cx="4472833" cy="7638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80758" y="1019519"/>
            <a:ext cx="957529" cy="92235"/>
            <a:chOff x="5080758" y="1019519"/>
            <a:chExt cx="957529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080758" y="1019519"/>
              <a:ext cx="957529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71447" y="2891398"/>
            <a:ext cx="9868923" cy="5614887"/>
            <a:chOff x="7371447" y="2891398"/>
            <a:chExt cx="9868923" cy="56148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1447" y="2891398"/>
              <a:ext cx="9868923" cy="56148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2824" y="2384466"/>
            <a:ext cx="6049878" cy="6937632"/>
            <a:chOff x="842824" y="2384466"/>
            <a:chExt cx="6049878" cy="69376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824" y="2384466"/>
              <a:ext cx="6049878" cy="6937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2022-06-14T18:40:33Z</dcterms:created>
  <dcterms:modified xsi:type="dcterms:W3CDTF">2022-06-14T18:40:33Z</dcterms:modified>
</cp:coreProperties>
</file>